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8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0" r:id="rId3"/>
    <p:sldId id="261" r:id="rId4"/>
    <p:sldId id="289" r:id="rId5"/>
    <p:sldId id="283" r:id="rId6"/>
    <p:sldId id="286" r:id="rId7"/>
    <p:sldId id="285" r:id="rId8"/>
    <p:sldId id="287" r:id="rId9"/>
    <p:sldId id="288" r:id="rId10"/>
    <p:sldId id="263" r:id="rId11"/>
    <p:sldId id="272" r:id="rId12"/>
    <p:sldId id="264" r:id="rId13"/>
    <p:sldId id="273" r:id="rId14"/>
    <p:sldId id="274" r:id="rId15"/>
    <p:sldId id="275" r:id="rId16"/>
    <p:sldId id="278" r:id="rId17"/>
    <p:sldId id="280" r:id="rId18"/>
    <p:sldId id="281" r:id="rId19"/>
    <p:sldId id="284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Sorts Mill Goudy" panose="020B0604020202020204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2" roundtripDataSignature="AMtx7mgXtxftMK5ueYGV5eJQfFOglGhO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customXml" Target="../customXml/item3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customschemas.google.com/relationships/presentationmetadata" Target="metadata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36" name="Google Shape;43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2899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314066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00362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288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>
          <a:extLst>
            <a:ext uri="{FF2B5EF4-FFF2-40B4-BE49-F238E27FC236}">
              <a16:creationId xmlns:a16="http://schemas.microsoft.com/office/drawing/2014/main" id="{10FDA2B9-22AE-4C55-BF07-2EC1D9842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3:notes">
            <a:extLst>
              <a:ext uri="{FF2B5EF4-FFF2-40B4-BE49-F238E27FC236}">
                <a16:creationId xmlns:a16="http://schemas.microsoft.com/office/drawing/2014/main" id="{AAB2DDCC-0DA7-0067-EE09-9189B19590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p13:notes">
            <a:extLst>
              <a:ext uri="{FF2B5EF4-FFF2-40B4-BE49-F238E27FC236}">
                <a16:creationId xmlns:a16="http://schemas.microsoft.com/office/drawing/2014/main" id="{42D016F3-B2E4-8FA2-15B0-A63D08EE641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4351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>
            <a:spLocks noGrp="1"/>
          </p:cNvSpPr>
          <p:nvPr>
            <p:ph type="title"/>
          </p:nvPr>
        </p:nvSpPr>
        <p:spPr>
          <a:xfrm>
            <a:off x="984522" y="874663"/>
            <a:ext cx="4650901" cy="23346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rts Mill Goudy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" name="Google Shape;17;p16"/>
          <p:cNvGrpSpPr/>
          <p:nvPr/>
        </p:nvGrpSpPr>
        <p:grpSpPr>
          <a:xfrm>
            <a:off x="5847282" y="-154767"/>
            <a:ext cx="6622454" cy="7140044"/>
            <a:chOff x="5847282" y="-154767"/>
            <a:chExt cx="6622454" cy="7140044"/>
          </a:xfrm>
        </p:grpSpPr>
        <p:grpSp>
          <p:nvGrpSpPr>
            <p:cNvPr id="18" name="Google Shape;18;p16"/>
            <p:cNvGrpSpPr/>
            <p:nvPr/>
          </p:nvGrpSpPr>
          <p:grpSpPr>
            <a:xfrm rot="2700000">
              <a:off x="9012621" y="2980002"/>
              <a:ext cx="317159" cy="932400"/>
              <a:chOff x="6376988" y="280988"/>
              <a:chExt cx="633413" cy="1862138"/>
            </a:xfrm>
          </p:grpSpPr>
          <p:sp>
            <p:nvSpPr>
              <p:cNvPr id="19" name="Google Shape;19;p16"/>
              <p:cNvSpPr/>
              <p:nvPr/>
            </p:nvSpPr>
            <p:spPr>
              <a:xfrm>
                <a:off x="6376988" y="280988"/>
                <a:ext cx="319088" cy="1419225"/>
              </a:xfrm>
              <a:custGeom>
                <a:avLst/>
                <a:gdLst/>
                <a:ahLst/>
                <a:cxnLst/>
                <a:rect l="l" t="t" r="r" b="b"/>
                <a:pathLst>
                  <a:path w="67" h="298" extrusionOk="0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20" name="Google Shape;20;p16"/>
              <p:cNvSpPr/>
              <p:nvPr/>
            </p:nvSpPr>
            <p:spPr>
              <a:xfrm>
                <a:off x="6696076" y="280988"/>
                <a:ext cx="314325" cy="1419225"/>
              </a:xfrm>
              <a:custGeom>
                <a:avLst/>
                <a:gdLst/>
                <a:ahLst/>
                <a:cxnLst/>
                <a:rect l="l" t="t" r="r" b="b"/>
                <a:pathLst>
                  <a:path w="66" h="298" extrusionOk="0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21" name="Google Shape;21;p16"/>
              <p:cNvCxnSpPr/>
              <p:nvPr/>
            </p:nvCxnSpPr>
            <p:spPr>
              <a:xfrm rot="10800000">
                <a:off x="6696076" y="280988"/>
                <a:ext cx="0" cy="1862138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22" name="Google Shape;22;p16"/>
            <p:cNvGrpSpPr/>
            <p:nvPr/>
          </p:nvGrpSpPr>
          <p:grpSpPr>
            <a:xfrm>
              <a:off x="8017772" y="-98150"/>
              <a:ext cx="4451964" cy="7083427"/>
              <a:chOff x="8017772" y="-98150"/>
              <a:chExt cx="4451964" cy="7083427"/>
            </a:xfrm>
          </p:grpSpPr>
          <p:sp>
            <p:nvSpPr>
              <p:cNvPr id="23" name="Google Shape;23;p16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24" name="Google Shape;24;p16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25" name="Google Shape;25;p16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6" name="Google Shape;26;p16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7" name="Google Shape;27;p16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8" name="Google Shape;28;p16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29" name="Google Shape;29;p16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0" name="Google Shape;30;p16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1" name="Google Shape;31;p16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2" name="Google Shape;32;p16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" name="Google Shape;33;p16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4" name="Google Shape;34;p16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5" name="Google Shape;35;p16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6" name="Google Shape;36;p16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7" name="Google Shape;37;p16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8" name="Google Shape;38;p16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39" name="Google Shape;39;p16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40" name="Google Shape;40;p16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1" name="Google Shape;41;p16"/>
                  <p:cNvCxnSpPr/>
                  <p:nvPr/>
                </p:nvCxnSpPr>
                <p:spPr>
                  <a:xfrm rot="10800000" flipH="1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2" name="Google Shape;42;p16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3" name="Google Shape;43;p16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" name="Google Shape;44;p16"/>
                  <p:cNvCxnSpPr/>
                  <p:nvPr/>
                </p:nvCxnSpPr>
                <p:spPr>
                  <a:xfrm rot="10800000" flipH="1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" name="Google Shape;45;p16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6" name="Google Shape;46;p16"/>
                  <p:cNvCxnSpPr/>
                  <p:nvPr/>
                </p:nvCxnSpPr>
                <p:spPr>
                  <a:xfrm rot="10800000" flipH="1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47" name="Google Shape;47;p16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48" name="Google Shape;48;p16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49" name="Google Shape;49;p16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50" name="Google Shape;50;p16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51" name="Google Shape;51;p16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493" h="1302493" extrusionOk="0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2" name="Google Shape;52;p16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493" h="1302493" extrusionOk="0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53" name="Google Shape;53;p16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54" name="Google Shape;54;p16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801" h="1794975" extrusionOk="0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5" name="Google Shape;55;p16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183" h="1795123" extrusionOk="0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56" name="Google Shape;56;p16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7" name="Google Shape;57;p16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8" name="Google Shape;58;p16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298" extrusionOk="0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59" name="Google Shape;59;p16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" h="298" extrusionOk="0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60" name="Google Shape;60;p16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61" name="Google Shape;61;p16"/>
            <p:cNvGrpSpPr/>
            <p:nvPr/>
          </p:nvGrpSpPr>
          <p:grpSpPr>
            <a:xfrm rot="10800000">
              <a:off x="5847282" y="-154767"/>
              <a:ext cx="4451964" cy="7083427"/>
              <a:chOff x="8017772" y="-98150"/>
              <a:chExt cx="4451964" cy="7083427"/>
            </a:xfrm>
          </p:grpSpPr>
          <p:sp>
            <p:nvSpPr>
              <p:cNvPr id="62" name="Google Shape;62;p16"/>
              <p:cNvSpPr/>
              <p:nvPr/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grpSp>
            <p:nvGrpSpPr>
              <p:cNvPr id="63" name="Google Shape;63;p16"/>
              <p:cNvGrpSpPr/>
              <p:nvPr/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4" name="Google Shape;64;p16"/>
                <p:cNvSpPr/>
                <p:nvPr/>
              </p:nvSpPr>
              <p:spPr>
                <a:xfrm>
                  <a:off x="1816102" y="1443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5" name="Google Shape;65;p16"/>
                <p:cNvSpPr/>
                <p:nvPr/>
              </p:nvSpPr>
              <p:spPr>
                <a:xfrm>
                  <a:off x="1816101" y="2205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6" name="Google Shape;66;p16"/>
                <p:cNvSpPr/>
                <p:nvPr/>
              </p:nvSpPr>
              <p:spPr>
                <a:xfrm>
                  <a:off x="587376" y="1443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7" name="Google Shape;67;p16"/>
                <p:cNvSpPr/>
                <p:nvPr/>
              </p:nvSpPr>
              <p:spPr>
                <a:xfrm>
                  <a:off x="587376" y="2205037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8" name="Google Shape;68;p16"/>
                <p:cNvSpPr/>
                <p:nvPr/>
              </p:nvSpPr>
              <p:spPr>
                <a:xfrm>
                  <a:off x="587376" y="2967038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69" name="Google Shape;69;p16"/>
                <p:cNvSpPr/>
                <p:nvPr/>
              </p:nvSpPr>
              <p:spPr>
                <a:xfrm>
                  <a:off x="1816101" y="2967037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0" name="Google Shape;70;p16"/>
                <p:cNvSpPr/>
                <p:nvPr/>
              </p:nvSpPr>
              <p:spPr>
                <a:xfrm>
                  <a:off x="1816101" y="280987"/>
                  <a:ext cx="319088" cy="1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1" name="Google Shape;71;p16"/>
                <p:cNvSpPr/>
                <p:nvPr/>
              </p:nvSpPr>
              <p:spPr>
                <a:xfrm>
                  <a:off x="1497013" y="280987"/>
                  <a:ext cx="319088" cy="1419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2" name="Google Shape;72;p16"/>
                <p:cNvSpPr/>
                <p:nvPr/>
              </p:nvSpPr>
              <p:spPr>
                <a:xfrm>
                  <a:off x="587375" y="1390651"/>
                  <a:ext cx="1228725" cy="7619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3" name="Google Shape;73;p16"/>
                <p:cNvSpPr/>
                <p:nvPr/>
              </p:nvSpPr>
              <p:spPr>
                <a:xfrm>
                  <a:off x="1816101" y="1362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4" name="Google Shape;74;p16"/>
                <p:cNvSpPr/>
                <p:nvPr/>
              </p:nvSpPr>
              <p:spPr>
                <a:xfrm>
                  <a:off x="587376" y="2124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5" name="Google Shape;75;p16"/>
                <p:cNvSpPr/>
                <p:nvPr/>
              </p:nvSpPr>
              <p:spPr>
                <a:xfrm>
                  <a:off x="1816101" y="2124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6" name="Google Shape;76;p16"/>
                <p:cNvSpPr/>
                <p:nvPr/>
              </p:nvSpPr>
              <p:spPr>
                <a:xfrm>
                  <a:off x="587376" y="2886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77" name="Google Shape;77;p16"/>
                <p:cNvSpPr/>
                <p:nvPr/>
              </p:nvSpPr>
              <p:spPr>
                <a:xfrm>
                  <a:off x="1816101" y="2886075"/>
                  <a:ext cx="1228725" cy="790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166" extrusionOk="0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grpSp>
              <p:nvGrpSpPr>
                <p:cNvPr id="78" name="Google Shape;78;p16"/>
                <p:cNvGrpSpPr/>
                <p:nvPr/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cxnSp>
                <p:nvCxnSpPr>
                  <p:cNvPr id="79" name="Google Shape;79;p16"/>
                  <p:cNvCxnSpPr/>
                  <p:nvPr/>
                </p:nvCxnSpPr>
                <p:spPr>
                  <a:xfrm>
                    <a:off x="587376" y="1443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0" name="Google Shape;80;p16"/>
                  <p:cNvCxnSpPr/>
                  <p:nvPr/>
                </p:nvCxnSpPr>
                <p:spPr>
                  <a:xfrm rot="10800000" flipH="1">
                    <a:off x="1816101" y="1443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1" name="Google Shape;81;p16"/>
                  <p:cNvCxnSpPr/>
                  <p:nvPr/>
                </p:nvCxnSpPr>
                <p:spPr>
                  <a:xfrm rot="10800000">
                    <a:off x="1816101" y="280988"/>
                    <a:ext cx="0" cy="3838575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2" name="Google Shape;82;p16"/>
                  <p:cNvCxnSpPr/>
                  <p:nvPr/>
                </p:nvCxnSpPr>
                <p:spPr>
                  <a:xfrm>
                    <a:off x="587376" y="2205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3" name="Google Shape;83;p16"/>
                  <p:cNvCxnSpPr/>
                  <p:nvPr/>
                </p:nvCxnSpPr>
                <p:spPr>
                  <a:xfrm rot="10800000" flipH="1">
                    <a:off x="1816101" y="2205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" name="Google Shape;84;p16"/>
                  <p:cNvCxnSpPr/>
                  <p:nvPr/>
                </p:nvCxnSpPr>
                <p:spPr>
                  <a:xfrm>
                    <a:off x="587376" y="2967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5" name="Google Shape;85;p16"/>
                  <p:cNvCxnSpPr/>
                  <p:nvPr/>
                </p:nvCxnSpPr>
                <p:spPr>
                  <a:xfrm rot="10800000" flipH="1">
                    <a:off x="1816101" y="2967038"/>
                    <a:ext cx="1228725" cy="709613"/>
                  </a:xfrm>
                  <a:prstGeom prst="straightConnector1">
                    <a:avLst/>
                  </a:prstGeom>
                  <a:noFill/>
                  <a:ln w="12700" cap="rnd" cmpd="sng">
                    <a:solidFill>
                      <a:srgbClr val="FFFFFF"/>
                    </a:solidFill>
                    <a:prstDash val="solid"/>
                    <a:miter lim="800000"/>
                    <a:headEnd type="none" w="med" len="med"/>
                    <a:tailEnd type="none" w="med" len="med"/>
                  </a:ln>
                </p:spPr>
              </p:cxnSp>
            </p:grpSp>
          </p:grpSp>
          <p:grpSp>
            <p:nvGrpSpPr>
              <p:cNvPr id="86" name="Google Shape;86;p16"/>
              <p:cNvGrpSpPr/>
              <p:nvPr/>
            </p:nvGrpSpPr>
            <p:grpSpPr>
              <a:xfrm rot="2700000">
                <a:off x="9958667" y="202033"/>
                <a:ext cx="1785984" cy="2261968"/>
                <a:chOff x="3125006" y="3120856"/>
                <a:chExt cx="1785984" cy="2261968"/>
              </a:xfrm>
            </p:grpSpPr>
            <p:grpSp>
              <p:nvGrpSpPr>
                <p:cNvPr id="87" name="Google Shape;87;p16"/>
                <p:cNvGrpSpPr/>
                <p:nvPr/>
              </p:nvGrpSpPr>
              <p:grpSpPr>
                <a:xfrm>
                  <a:off x="3136819" y="3120856"/>
                  <a:ext cx="1760933" cy="2261968"/>
                  <a:chOff x="4749017" y="2945157"/>
                  <a:chExt cx="1760933" cy="2261968"/>
                </a:xfrm>
              </p:grpSpPr>
              <p:cxnSp>
                <p:nvCxnSpPr>
                  <p:cNvPr id="88" name="Google Shape;88;p16"/>
                  <p:cNvCxnSpPr/>
                  <p:nvPr/>
                </p:nvCxnSpPr>
                <p:spPr>
                  <a:xfrm>
                    <a:off x="5630197" y="2998646"/>
                    <a:ext cx="0" cy="2208479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89" name="Google Shape;89;p16"/>
                  <p:cNvCxnSpPr/>
                  <p:nvPr/>
                </p:nvCxnSpPr>
                <p:spPr>
                  <a:xfrm>
                    <a:off x="4749017" y="4416771"/>
                    <a:ext cx="1760933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sp>
                <p:nvSpPr>
                  <p:cNvPr id="90" name="Google Shape;90;p16"/>
                  <p:cNvSpPr/>
                  <p:nvPr/>
                </p:nvSpPr>
                <p:spPr>
                  <a:xfrm rot="-8100000">
                    <a:off x="5136242" y="3224252"/>
                    <a:ext cx="987915" cy="9879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493" h="1302493" extrusionOk="0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1" name="Google Shape;91;p16"/>
                  <p:cNvSpPr/>
                  <p:nvPr/>
                </p:nvSpPr>
                <p:spPr>
                  <a:xfrm rot="-8100000">
                    <a:off x="5327037" y="3070731"/>
                    <a:ext cx="606323" cy="6063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02493" h="1302493" extrusionOk="0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 cap="flat" cmpd="sng">
                    <a:solidFill>
                      <a:srgbClr val="FFFFFF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lt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grpSp>
              <p:nvGrpSpPr>
                <p:cNvPr id="92" name="Google Shape;92;p16"/>
                <p:cNvGrpSpPr/>
                <p:nvPr/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93" name="Google Shape;93;p16"/>
                  <p:cNvSpPr/>
                  <p:nvPr/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2801" h="1794975" extrusionOk="0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4" name="Google Shape;94;p16"/>
                  <p:cNvSpPr/>
                  <p:nvPr/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93183" h="1795123" extrusionOk="0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</p:grpSp>
          <p:grpSp>
            <p:nvGrpSpPr>
              <p:cNvPr id="95" name="Google Shape;95;p16"/>
              <p:cNvGrpSpPr/>
              <p:nvPr/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96" name="Google Shape;96;p16"/>
                <p:cNvGrpSpPr/>
                <p:nvPr/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97" name="Google Shape;97;p16"/>
                  <p:cNvSpPr/>
                  <p:nvPr/>
                </p:nvSpPr>
                <p:spPr>
                  <a:xfrm>
                    <a:off x="5959192" y="333389"/>
                    <a:ext cx="319088" cy="141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7" h="298" extrusionOk="0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  <p:sp>
                <p:nvSpPr>
                  <p:cNvPr id="98" name="Google Shape;98;p16"/>
                  <p:cNvSpPr/>
                  <p:nvPr/>
                </p:nvSpPr>
                <p:spPr>
                  <a:xfrm>
                    <a:off x="6278280" y="333389"/>
                    <a:ext cx="314325" cy="1419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6" h="298" extrusionOk="0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9803"/>
                        </a:srgbClr>
                      </a:gs>
                    </a:gsLst>
                    <a:lin ang="2700000" scaled="0"/>
                  </a:gradFill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800">
                      <a:solidFill>
                        <a:schemeClr val="dk1"/>
                      </a:solidFill>
                      <a:latin typeface="Avenir"/>
                      <a:ea typeface="Avenir"/>
                      <a:cs typeface="Avenir"/>
                      <a:sym typeface="Avenir"/>
                    </a:endParaRPr>
                  </a:p>
                </p:txBody>
              </p:sp>
            </p:grpSp>
            <p:cxnSp>
              <p:nvCxnSpPr>
                <p:cNvPr id="99" name="Google Shape;99;p16"/>
                <p:cNvCxnSpPr/>
                <p:nvPr/>
              </p:nvCxnSpPr>
              <p:spPr>
                <a:xfrm rot="10800000">
                  <a:off x="6278281" y="333389"/>
                  <a:ext cx="0" cy="1862138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</p:grpSp>
      <p:cxnSp>
        <p:nvCxnSpPr>
          <p:cNvPr id="100" name="Google Shape;100;p16"/>
          <p:cNvCxnSpPr/>
          <p:nvPr/>
        </p:nvCxnSpPr>
        <p:spPr>
          <a:xfrm>
            <a:off x="3038400" y="3690871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1" name="Google Shape;101;p16"/>
          <p:cNvSpPr txBox="1">
            <a:spLocks noGrp="1"/>
          </p:cNvSpPr>
          <p:nvPr>
            <p:ph type="subTitle" idx="1"/>
          </p:nvPr>
        </p:nvSpPr>
        <p:spPr>
          <a:xfrm>
            <a:off x="990000" y="4113213"/>
            <a:ext cx="46368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lvl="3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mmary  ">
  <p:cSld name="Summary  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8"/>
          <p:cNvSpPr/>
          <p:nvPr/>
        </p:nvSpPr>
        <p:spPr>
          <a:xfrm>
            <a:off x="2937" y="0"/>
            <a:ext cx="386715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425" name="Google Shape;425;p28"/>
          <p:cNvSpPr txBox="1">
            <a:spLocks noGrp="1"/>
          </p:cNvSpPr>
          <p:nvPr>
            <p:ph type="title"/>
          </p:nvPr>
        </p:nvSpPr>
        <p:spPr>
          <a:xfrm>
            <a:off x="4318001" y="536573"/>
            <a:ext cx="7424950" cy="1453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6" name="Google Shape;426;p28"/>
          <p:cNvSpPr>
            <a:spLocks noGrp="1"/>
          </p:cNvSpPr>
          <p:nvPr>
            <p:ph type="pic" idx="2"/>
          </p:nvPr>
        </p:nvSpPr>
        <p:spPr>
          <a:xfrm>
            <a:off x="627063" y="536575"/>
            <a:ext cx="2616200" cy="1743075"/>
          </a:xfrm>
          <a:prstGeom prst="rect">
            <a:avLst/>
          </a:prstGeom>
          <a:noFill/>
          <a:ln>
            <a:noFill/>
          </a:ln>
        </p:spPr>
      </p:sp>
      <p:sp>
        <p:nvSpPr>
          <p:cNvPr id="427" name="Google Shape;427;p28"/>
          <p:cNvSpPr>
            <a:spLocks noGrp="1"/>
          </p:cNvSpPr>
          <p:nvPr>
            <p:ph type="pic" idx="3"/>
          </p:nvPr>
        </p:nvSpPr>
        <p:spPr>
          <a:xfrm>
            <a:off x="616853" y="2557090"/>
            <a:ext cx="2616200" cy="1743075"/>
          </a:xfrm>
          <a:prstGeom prst="rect">
            <a:avLst/>
          </a:prstGeom>
          <a:noFill/>
          <a:ln>
            <a:noFill/>
          </a:ln>
        </p:spPr>
      </p:sp>
      <p:sp>
        <p:nvSpPr>
          <p:cNvPr id="428" name="Google Shape;428;p28"/>
          <p:cNvSpPr>
            <a:spLocks noGrp="1"/>
          </p:cNvSpPr>
          <p:nvPr>
            <p:ph type="pic" idx="4"/>
          </p:nvPr>
        </p:nvSpPr>
        <p:spPr>
          <a:xfrm>
            <a:off x="627063" y="4576347"/>
            <a:ext cx="2616200" cy="1743075"/>
          </a:xfrm>
          <a:prstGeom prst="rect">
            <a:avLst/>
          </a:prstGeom>
          <a:noFill/>
          <a:ln>
            <a:noFill/>
          </a:ln>
        </p:spPr>
      </p:sp>
      <p:sp>
        <p:nvSpPr>
          <p:cNvPr id="429" name="Google Shape;429;p28"/>
          <p:cNvSpPr txBox="1">
            <a:spLocks noGrp="1"/>
          </p:cNvSpPr>
          <p:nvPr>
            <p:ph type="body" idx="1"/>
          </p:nvPr>
        </p:nvSpPr>
        <p:spPr>
          <a:xfrm>
            <a:off x="4864100" y="2876550"/>
            <a:ext cx="6332538" cy="3219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900"/>
              <a:buNone/>
              <a:defRPr sz="1900"/>
            </a:lvl1pPr>
            <a:lvl2pPr marL="914400" lvl="1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2pPr>
            <a:lvl3pPr marL="1371600" lvl="2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3pPr>
            <a:lvl4pPr marL="1828800" lvl="3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Font typeface="Arial"/>
              <a:buNone/>
              <a:defRPr/>
            </a:lvl4pPr>
            <a:lvl5pPr marL="2286000" lvl="4" indent="-228600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0" name="Google Shape;430;p28"/>
          <p:cNvSpPr txBox="1">
            <a:spLocks noGrp="1"/>
          </p:cNvSpPr>
          <p:nvPr>
            <p:ph type="dt" idx="10"/>
          </p:nvPr>
        </p:nvSpPr>
        <p:spPr>
          <a:xfrm>
            <a:off x="4318000" y="6357167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1" name="Google Shape;431;p28"/>
          <p:cNvSpPr txBox="1">
            <a:spLocks noGrp="1"/>
          </p:cNvSpPr>
          <p:nvPr>
            <p:ph type="ftr" idx="11"/>
          </p:nvPr>
        </p:nvSpPr>
        <p:spPr>
          <a:xfrm>
            <a:off x="6356725" y="6357600"/>
            <a:ext cx="3347285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2" name="Google Shape;432;p28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3" name="Google Shape;433;p28"/>
          <p:cNvCxnSpPr/>
          <p:nvPr/>
        </p:nvCxnSpPr>
        <p:spPr>
          <a:xfrm>
            <a:off x="7741725" y="2428148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9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19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19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Break">
  <p:cSld name="Section Break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325" name="Google Shape;325;p21"/>
          <p:cNvSpPr txBox="1">
            <a:spLocks noGrp="1"/>
          </p:cNvSpPr>
          <p:nvPr>
            <p:ph type="title"/>
          </p:nvPr>
        </p:nvSpPr>
        <p:spPr>
          <a:xfrm>
            <a:off x="989400" y="563402"/>
            <a:ext cx="4075200" cy="2058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p21"/>
          <p:cNvSpPr txBox="1">
            <a:spLocks noGrp="1"/>
          </p:cNvSpPr>
          <p:nvPr>
            <p:ph type="subTitle" idx="1"/>
          </p:nvPr>
        </p:nvSpPr>
        <p:spPr>
          <a:xfrm>
            <a:off x="990000" y="4248000"/>
            <a:ext cx="4075200" cy="1520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lvl="2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lvl="3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lvl="4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7" name="Google Shape;327;p21"/>
          <p:cNvSpPr>
            <a:spLocks noGrp="1"/>
          </p:cNvSpPr>
          <p:nvPr>
            <p:ph type="pic" idx="2"/>
          </p:nvPr>
        </p:nvSpPr>
        <p:spPr>
          <a:xfrm>
            <a:off x="6654800" y="563563"/>
            <a:ext cx="4995863" cy="2706687"/>
          </a:xfrm>
          <a:prstGeom prst="rect">
            <a:avLst/>
          </a:prstGeom>
          <a:noFill/>
          <a:ln>
            <a:noFill/>
          </a:ln>
        </p:spPr>
      </p:sp>
      <p:sp>
        <p:nvSpPr>
          <p:cNvPr id="328" name="Google Shape;328;p21"/>
          <p:cNvSpPr>
            <a:spLocks noGrp="1"/>
          </p:cNvSpPr>
          <p:nvPr>
            <p:ph type="pic" idx="3"/>
          </p:nvPr>
        </p:nvSpPr>
        <p:spPr>
          <a:xfrm>
            <a:off x="6654800" y="3587750"/>
            <a:ext cx="4995863" cy="269875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9" name="Google Shape;329;p21"/>
          <p:cNvGrpSpPr/>
          <p:nvPr/>
        </p:nvGrpSpPr>
        <p:grpSpPr>
          <a:xfrm>
            <a:off x="1919525" y="2840038"/>
            <a:ext cx="2216150" cy="1177924"/>
            <a:chOff x="4987925" y="2840038"/>
            <a:chExt cx="2216150" cy="1177924"/>
          </a:xfrm>
        </p:grpSpPr>
        <p:sp>
          <p:nvSpPr>
            <p:cNvPr id="330" name="Google Shape;330;p21"/>
            <p:cNvSpPr/>
            <p:nvPr/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lt2">
                <a:alpha val="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endParaRPr>
            </a:p>
          </p:txBody>
        </p:sp>
        <p:grpSp>
          <p:nvGrpSpPr>
            <p:cNvPr id="331" name="Google Shape;331;p21"/>
            <p:cNvGrpSpPr/>
            <p:nvPr/>
          </p:nvGrpSpPr>
          <p:grpSpPr>
            <a:xfrm>
              <a:off x="5422657" y="2958667"/>
              <a:ext cx="1332015" cy="987941"/>
              <a:chOff x="6580978" y="2958667"/>
              <a:chExt cx="1332015" cy="987941"/>
            </a:xfrm>
          </p:grpSpPr>
          <p:grpSp>
            <p:nvGrpSpPr>
              <p:cNvPr id="332" name="Google Shape;332;p21"/>
              <p:cNvGrpSpPr/>
              <p:nvPr/>
            </p:nvGrpSpPr>
            <p:grpSpPr>
              <a:xfrm rot="2700000">
                <a:off x="7260443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33" name="Google Shape;333;p2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4" name="Google Shape;334;p2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298" extrusionOk="0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35" name="Google Shape;335;p2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36" name="Google Shape;336;p21"/>
              <p:cNvGrpSpPr/>
              <p:nvPr/>
            </p:nvGrpSpPr>
            <p:grpSpPr>
              <a:xfrm rot="-2700000" flipH="1">
                <a:off x="6916369" y="2912637"/>
                <a:ext cx="317159" cy="1080000"/>
                <a:chOff x="4799744" y="2905614"/>
                <a:chExt cx="317159" cy="1080000"/>
              </a:xfrm>
            </p:grpSpPr>
            <p:sp>
              <p:nvSpPr>
                <p:cNvPr id="337" name="Google Shape;337;p21"/>
                <p:cNvSpPr/>
                <p:nvPr/>
              </p:nvSpPr>
              <p:spPr>
                <a:xfrm>
                  <a:off x="4799744" y="2905614"/>
                  <a:ext cx="159772" cy="7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" h="298" extrusionOk="0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sp>
              <p:nvSpPr>
                <p:cNvPr id="338" name="Google Shape;338;p21"/>
                <p:cNvSpPr/>
                <p:nvPr/>
              </p:nvSpPr>
              <p:spPr>
                <a:xfrm>
                  <a:off x="4959516" y="2905614"/>
                  <a:ext cx="157387" cy="7106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" h="298" extrusionOk="0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6" y="208"/>
                        <a:pt x="66" y="149"/>
                      </a:cubicBezTo>
                      <a:cubicBezTo>
                        <a:pt x="66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9803"/>
                      </a:srgbClr>
                    </a:gs>
                  </a:gsLst>
                  <a:lin ang="2700000" scaled="0"/>
                </a:gradFill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dk1"/>
                    </a:solidFill>
                    <a:latin typeface="Avenir"/>
                    <a:ea typeface="Avenir"/>
                    <a:cs typeface="Avenir"/>
                    <a:sym typeface="Avenir"/>
                  </a:endParaRPr>
                </a:p>
              </p:txBody>
            </p:sp>
            <p:cxnSp>
              <p:nvCxnSpPr>
                <p:cNvPr id="339" name="Google Shape;339;p21"/>
                <p:cNvCxnSpPr/>
                <p:nvPr/>
              </p:nvCxnSpPr>
              <p:spPr>
                <a:xfrm rot="10800000">
                  <a:off x="4959516" y="2905614"/>
                  <a:ext cx="0" cy="1080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meline">
  <p:cSld name="1_Timeline"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22"/>
          <p:cNvSpPr txBox="1">
            <a:spLocks noGrp="1"/>
          </p:cNvSpPr>
          <p:nvPr>
            <p:ph type="body" idx="1"/>
          </p:nvPr>
        </p:nvSpPr>
        <p:spPr>
          <a:xfrm>
            <a:off x="838200" y="1839595"/>
            <a:ext cx="10515600" cy="4154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3" name="Google Shape;343;p22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4" name="Google Shape;344;p22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3"/>
          <p:cNvSpPr txBox="1">
            <a:spLocks noGrp="1"/>
          </p:cNvSpPr>
          <p:nvPr>
            <p:ph type="ctrTitle"/>
          </p:nvPr>
        </p:nvSpPr>
        <p:spPr>
          <a:xfrm>
            <a:off x="7324726" y="4217899"/>
            <a:ext cx="4079874" cy="11323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23"/>
          <p:cNvSpPr txBox="1">
            <a:spLocks noGrp="1"/>
          </p:cNvSpPr>
          <p:nvPr>
            <p:ph type="subTitle" idx="1"/>
          </p:nvPr>
        </p:nvSpPr>
        <p:spPr>
          <a:xfrm>
            <a:off x="7324726" y="1541995"/>
            <a:ext cx="4079874" cy="245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SzPts val="3200"/>
              <a:buNone/>
              <a:defRPr sz="3200" i="0"/>
            </a:lvl1pPr>
            <a:lvl2pPr lvl="1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/>
            </a:lvl2pPr>
            <a:lvl3pPr lvl="2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lvl="4" algn="ct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49" name="Google Shape;349;p23"/>
          <p:cNvSpPr>
            <a:spLocks noGrp="1"/>
          </p:cNvSpPr>
          <p:nvPr>
            <p:ph type="pic" idx="2"/>
          </p:nvPr>
        </p:nvSpPr>
        <p:spPr>
          <a:xfrm>
            <a:off x="539750" y="536575"/>
            <a:ext cx="2366963" cy="2760663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3"/>
          <p:cNvSpPr>
            <a:spLocks noGrp="1"/>
          </p:cNvSpPr>
          <p:nvPr>
            <p:ph type="pic" idx="3"/>
          </p:nvPr>
        </p:nvSpPr>
        <p:spPr>
          <a:xfrm>
            <a:off x="3174887" y="543842"/>
            <a:ext cx="2366963" cy="2760663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3"/>
          <p:cNvSpPr>
            <a:spLocks noGrp="1"/>
          </p:cNvSpPr>
          <p:nvPr>
            <p:ph type="pic" idx="4"/>
          </p:nvPr>
        </p:nvSpPr>
        <p:spPr>
          <a:xfrm>
            <a:off x="539642" y="3563566"/>
            <a:ext cx="2366963" cy="2760663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3"/>
          <p:cNvSpPr>
            <a:spLocks noGrp="1"/>
          </p:cNvSpPr>
          <p:nvPr>
            <p:ph type="pic" idx="5"/>
          </p:nvPr>
        </p:nvSpPr>
        <p:spPr>
          <a:xfrm>
            <a:off x="3174779" y="3570833"/>
            <a:ext cx="2366963" cy="2760663"/>
          </a:xfrm>
          <a:prstGeom prst="rect">
            <a:avLst/>
          </a:prstGeom>
          <a:noFill/>
          <a:ln>
            <a:noFill/>
          </a:ln>
        </p:spPr>
      </p:sp>
      <p:sp>
        <p:nvSpPr>
          <p:cNvPr id="353" name="Google Shape;353;p23"/>
          <p:cNvSpPr txBox="1"/>
          <p:nvPr/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20XX</a:t>
            </a:r>
            <a:endParaRPr/>
          </a:p>
        </p:txBody>
      </p:sp>
      <p:cxnSp>
        <p:nvCxnSpPr>
          <p:cNvPr id="354" name="Google Shape;354;p23"/>
          <p:cNvCxnSpPr/>
          <p:nvPr/>
        </p:nvCxnSpPr>
        <p:spPr>
          <a:xfrm>
            <a:off x="6096000" y="540000"/>
            <a:ext cx="0" cy="577800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355" name="Google Shape;355;p23"/>
          <p:cNvGrpSpPr/>
          <p:nvPr/>
        </p:nvGrpSpPr>
        <p:grpSpPr>
          <a:xfrm rot="8100000" flipH="1">
            <a:off x="6441273" y="523289"/>
            <a:ext cx="924390" cy="1045314"/>
            <a:chOff x="6200905" y="2967038"/>
            <a:chExt cx="924390" cy="1045314"/>
          </a:xfrm>
        </p:grpSpPr>
        <p:grpSp>
          <p:nvGrpSpPr>
            <p:cNvPr id="356" name="Google Shape;356;p23"/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57" name="Google Shape;357;p23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7" h="298" extrusionOk="0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58" name="Google Shape;358;p23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6" h="298" extrusionOk="0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59" name="Google Shape;359;p23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360" name="Google Shape;360;p23"/>
            <p:cNvGrpSpPr/>
            <p:nvPr/>
          </p:nvGrpSpPr>
          <p:grpSpPr>
            <a:xfrm rot="-27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61" name="Google Shape;361;p23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7" h="298" extrusionOk="0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2" name="Google Shape;362;p23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6" h="298" extrusionOk="0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63" name="Google Shape;363;p23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sp>
        <p:nvSpPr>
          <p:cNvPr id="364" name="Google Shape;364;p23"/>
          <p:cNvSpPr txBox="1"/>
          <p:nvPr/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SAMPLE FOOTER TEXT</a:t>
            </a:r>
            <a:endParaRPr/>
          </a:p>
        </p:txBody>
      </p:sp>
      <p:grpSp>
        <p:nvGrpSpPr>
          <p:cNvPr id="365" name="Google Shape;365;p23"/>
          <p:cNvGrpSpPr/>
          <p:nvPr/>
        </p:nvGrpSpPr>
        <p:grpSpPr>
          <a:xfrm rot="-2700000" flipH="1">
            <a:off x="10970369" y="5271528"/>
            <a:ext cx="924390" cy="1045314"/>
            <a:chOff x="6200905" y="2967038"/>
            <a:chExt cx="924390" cy="1045314"/>
          </a:xfrm>
        </p:grpSpPr>
        <p:grpSp>
          <p:nvGrpSpPr>
            <p:cNvPr id="366" name="Google Shape;366;p23"/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7" h="298" extrusionOk="0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6" h="298" extrusionOk="0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69" name="Google Shape;369;p23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  <p:grpSp>
          <p:nvGrpSpPr>
            <p:cNvPr id="370" name="Google Shape;370;p23"/>
            <p:cNvGrpSpPr/>
            <p:nvPr/>
          </p:nvGrpSpPr>
          <p:grpSpPr>
            <a:xfrm rot="-27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6808136" y="2967038"/>
                <a:ext cx="159772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7" h="298" extrusionOk="0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6967908" y="2967038"/>
                <a:ext cx="157387" cy="710627"/>
              </a:xfrm>
              <a:custGeom>
                <a:avLst/>
                <a:gdLst/>
                <a:ahLst/>
                <a:cxnLst/>
                <a:rect l="l" t="t" r="r" b="b"/>
                <a:pathLst>
                  <a:path w="66" h="298" extrusionOk="0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9803"/>
                    </a:srgbClr>
                  </a:gs>
                </a:gsLst>
                <a:lin ang="2700000" scaled="0"/>
              </a:gra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venir"/>
                  <a:ea typeface="Avenir"/>
                  <a:cs typeface="Avenir"/>
                  <a:sym typeface="Avenir"/>
                </a:endParaRPr>
              </a:p>
            </p:txBody>
          </p:sp>
          <p:cxnSp>
            <p:nvCxnSpPr>
              <p:cNvPr id="373" name="Google Shape;373;p23"/>
              <p:cNvCxnSpPr/>
              <p:nvPr/>
            </p:nvCxnSpPr>
            <p:spPr>
              <a:xfrm rot="10800000">
                <a:off x="6967908" y="2967038"/>
                <a:ext cx="0" cy="932400"/>
              </a:xfrm>
              <a:prstGeom prst="straightConnector1">
                <a:avLst/>
              </a:prstGeom>
              <a:noFill/>
              <a:ln w="12700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sp>
        <p:nvSpPr>
          <p:cNvPr id="374" name="Google Shape;374;p23"/>
          <p:cNvSpPr txBox="1"/>
          <p:nvPr/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00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‹#›</a:t>
            </a:fld>
            <a:endParaRPr sz="1000" cap="none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">
  <p:cSld name="Team"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p24"/>
          <p:cNvSpPr>
            <a:spLocks noGrp="1"/>
          </p:cNvSpPr>
          <p:nvPr>
            <p:ph type="pic" idx="2"/>
          </p:nvPr>
        </p:nvSpPr>
        <p:spPr>
          <a:xfrm>
            <a:off x="1166813" y="2479675"/>
            <a:ext cx="1587500" cy="2330450"/>
          </a:xfrm>
          <a:prstGeom prst="rect">
            <a:avLst/>
          </a:prstGeom>
          <a:noFill/>
          <a:ln>
            <a:noFill/>
          </a:ln>
        </p:spPr>
      </p:sp>
      <p:sp>
        <p:nvSpPr>
          <p:cNvPr id="378" name="Google Shape;378;p24"/>
          <p:cNvSpPr>
            <a:spLocks noGrp="1"/>
          </p:cNvSpPr>
          <p:nvPr>
            <p:ph type="pic" idx="3"/>
          </p:nvPr>
        </p:nvSpPr>
        <p:spPr>
          <a:xfrm>
            <a:off x="3228885" y="2479675"/>
            <a:ext cx="1587500" cy="2330450"/>
          </a:xfrm>
          <a:prstGeom prst="rect">
            <a:avLst/>
          </a:prstGeom>
          <a:noFill/>
          <a:ln>
            <a:noFill/>
          </a:ln>
        </p:spPr>
      </p:sp>
      <p:sp>
        <p:nvSpPr>
          <p:cNvPr id="379" name="Google Shape;379;p24"/>
          <p:cNvSpPr>
            <a:spLocks noGrp="1"/>
          </p:cNvSpPr>
          <p:nvPr>
            <p:ph type="pic" idx="4"/>
          </p:nvPr>
        </p:nvSpPr>
        <p:spPr>
          <a:xfrm>
            <a:off x="5302249" y="2479675"/>
            <a:ext cx="1587500" cy="2330450"/>
          </a:xfrm>
          <a:prstGeom prst="rect">
            <a:avLst/>
          </a:prstGeom>
          <a:noFill/>
          <a:ln>
            <a:noFill/>
          </a:ln>
        </p:spPr>
      </p:sp>
      <p:sp>
        <p:nvSpPr>
          <p:cNvPr id="380" name="Google Shape;380;p24"/>
          <p:cNvSpPr>
            <a:spLocks noGrp="1"/>
          </p:cNvSpPr>
          <p:nvPr>
            <p:ph type="pic" idx="5"/>
          </p:nvPr>
        </p:nvSpPr>
        <p:spPr>
          <a:xfrm>
            <a:off x="7364764" y="2479675"/>
            <a:ext cx="1587500" cy="2330450"/>
          </a:xfrm>
          <a:prstGeom prst="rect">
            <a:avLst/>
          </a:prstGeom>
          <a:noFill/>
          <a:ln>
            <a:noFill/>
          </a:ln>
        </p:spPr>
      </p:sp>
      <p:sp>
        <p:nvSpPr>
          <p:cNvPr id="381" name="Google Shape;381;p24"/>
          <p:cNvSpPr>
            <a:spLocks noGrp="1"/>
          </p:cNvSpPr>
          <p:nvPr>
            <p:ph type="pic" idx="6"/>
          </p:nvPr>
        </p:nvSpPr>
        <p:spPr>
          <a:xfrm>
            <a:off x="9437688" y="2479675"/>
            <a:ext cx="1587500" cy="233045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82" name="Google Shape;382;p24"/>
          <p:cNvCxnSpPr/>
          <p:nvPr/>
        </p:nvCxnSpPr>
        <p:spPr>
          <a:xfrm>
            <a:off x="5826000" y="1911592"/>
            <a:ext cx="540000" cy="0"/>
          </a:xfrm>
          <a:prstGeom prst="straightConnector1">
            <a:avLst/>
          </a:prstGeom>
          <a:noFill/>
          <a:ln w="127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3" name="Google Shape;383;p24"/>
          <p:cNvSpPr txBox="1">
            <a:spLocks noGrp="1"/>
          </p:cNvSpPr>
          <p:nvPr>
            <p:ph type="body" idx="1"/>
          </p:nvPr>
        </p:nvSpPr>
        <p:spPr>
          <a:xfrm>
            <a:off x="1166813" y="5094555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4" name="Google Shape;384;p24"/>
          <p:cNvSpPr txBox="1">
            <a:spLocks noGrp="1"/>
          </p:cNvSpPr>
          <p:nvPr>
            <p:ph type="body" idx="7"/>
          </p:nvPr>
        </p:nvSpPr>
        <p:spPr>
          <a:xfrm>
            <a:off x="1166813" y="5371723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5" name="Google Shape;385;p24"/>
          <p:cNvSpPr txBox="1">
            <a:spLocks noGrp="1"/>
          </p:cNvSpPr>
          <p:nvPr>
            <p:ph type="body" idx="8"/>
          </p:nvPr>
        </p:nvSpPr>
        <p:spPr>
          <a:xfrm>
            <a:off x="3228885" y="5094555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6" name="Google Shape;386;p24"/>
          <p:cNvSpPr txBox="1">
            <a:spLocks noGrp="1"/>
          </p:cNvSpPr>
          <p:nvPr>
            <p:ph type="body" idx="9"/>
          </p:nvPr>
        </p:nvSpPr>
        <p:spPr>
          <a:xfrm>
            <a:off x="3228885" y="5371723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7" name="Google Shape;387;p24"/>
          <p:cNvSpPr txBox="1">
            <a:spLocks noGrp="1"/>
          </p:cNvSpPr>
          <p:nvPr>
            <p:ph type="body" idx="13"/>
          </p:nvPr>
        </p:nvSpPr>
        <p:spPr>
          <a:xfrm>
            <a:off x="5302249" y="5094555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body" idx="14"/>
          </p:nvPr>
        </p:nvSpPr>
        <p:spPr>
          <a:xfrm>
            <a:off x="5302249" y="5371723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9" name="Google Shape;389;p24"/>
          <p:cNvSpPr txBox="1">
            <a:spLocks noGrp="1"/>
          </p:cNvSpPr>
          <p:nvPr>
            <p:ph type="body" idx="15"/>
          </p:nvPr>
        </p:nvSpPr>
        <p:spPr>
          <a:xfrm>
            <a:off x="7364765" y="5094555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0" name="Google Shape;390;p24"/>
          <p:cNvSpPr txBox="1">
            <a:spLocks noGrp="1"/>
          </p:cNvSpPr>
          <p:nvPr>
            <p:ph type="body" idx="16"/>
          </p:nvPr>
        </p:nvSpPr>
        <p:spPr>
          <a:xfrm>
            <a:off x="7364765" y="5371723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1" name="Google Shape;391;p24"/>
          <p:cNvSpPr txBox="1">
            <a:spLocks noGrp="1"/>
          </p:cNvSpPr>
          <p:nvPr>
            <p:ph type="body" idx="17"/>
          </p:nvPr>
        </p:nvSpPr>
        <p:spPr>
          <a:xfrm>
            <a:off x="9437688" y="5094555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2" name="Google Shape;392;p24"/>
          <p:cNvSpPr txBox="1">
            <a:spLocks noGrp="1"/>
          </p:cNvSpPr>
          <p:nvPr>
            <p:ph type="body" idx="18"/>
          </p:nvPr>
        </p:nvSpPr>
        <p:spPr>
          <a:xfrm>
            <a:off x="9437688" y="5371723"/>
            <a:ext cx="1587499" cy="350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3" name="Google Shape;393;p24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4" name="Google Shape;394;p24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5" name="Google Shape;395;p24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5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8" name="Google Shape;398;p25"/>
          <p:cNvSpPr txBox="1">
            <a:spLocks noGrp="1"/>
          </p:cNvSpPr>
          <p:nvPr>
            <p:ph type="body" idx="1"/>
          </p:nvPr>
        </p:nvSpPr>
        <p:spPr>
          <a:xfrm>
            <a:off x="989400" y="1685925"/>
            <a:ext cx="4928400" cy="409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9" name="Google Shape;399;p25"/>
          <p:cNvSpPr txBox="1">
            <a:spLocks noGrp="1"/>
          </p:cNvSpPr>
          <p:nvPr>
            <p:ph type="body" idx="2"/>
          </p:nvPr>
        </p:nvSpPr>
        <p:spPr>
          <a:xfrm>
            <a:off x="6274202" y="1685925"/>
            <a:ext cx="4928400" cy="4092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0" name="Google Shape;400;p25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25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2" name="Google Shape;402;p25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6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5" name="Google Shape;405;p26"/>
          <p:cNvSpPr txBox="1"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6" name="Google Shape;406;p26"/>
          <p:cNvSpPr txBox="1">
            <a:spLocks noGrp="1"/>
          </p:cNvSpPr>
          <p:nvPr>
            <p:ph type="body" idx="2"/>
          </p:nvPr>
        </p:nvSpPr>
        <p:spPr>
          <a:xfrm>
            <a:off x="989400" y="2431256"/>
            <a:ext cx="4928400" cy="334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7" name="Google Shape;407;p26"/>
          <p:cNvSpPr txBox="1">
            <a:spLocks noGrp="1"/>
          </p:cNvSpPr>
          <p:nvPr>
            <p:ph type="body" idx="3"/>
          </p:nvPr>
        </p:nvSpPr>
        <p:spPr>
          <a:xfrm>
            <a:off x="6274200" y="1736732"/>
            <a:ext cx="4928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08" name="Google Shape;408;p26"/>
          <p:cNvSpPr txBox="1">
            <a:spLocks noGrp="1"/>
          </p:cNvSpPr>
          <p:nvPr>
            <p:ph type="body" idx="4"/>
          </p:nvPr>
        </p:nvSpPr>
        <p:spPr>
          <a:xfrm>
            <a:off x="6274200" y="2431257"/>
            <a:ext cx="4928400" cy="33472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800"/>
              <a:buChar char="·"/>
              <a:defRPr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2pPr>
            <a:lvl3pPr marL="1371600" lvl="2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/>
            </a:lvl4pPr>
            <a:lvl5pPr marL="2286000" lvl="4" indent="-3429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Char char="·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9" name="Google Shape;409;p26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3 column ">
  <p:cSld name="Content 3 column "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27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4" name="Google Shape;414;p27"/>
          <p:cNvSpPr txBox="1">
            <a:spLocks noGrp="1"/>
          </p:cNvSpPr>
          <p:nvPr>
            <p:ph type="body" idx="1"/>
          </p:nvPr>
        </p:nvSpPr>
        <p:spPr>
          <a:xfrm>
            <a:off x="989399" y="1736732"/>
            <a:ext cx="2971400" cy="66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5" name="Google Shape;415;p27"/>
          <p:cNvSpPr txBox="1">
            <a:spLocks noGrp="1"/>
          </p:cNvSpPr>
          <p:nvPr>
            <p:ph type="body" idx="2"/>
          </p:nvPr>
        </p:nvSpPr>
        <p:spPr>
          <a:xfrm>
            <a:off x="989400" y="2431256"/>
            <a:ext cx="2971400" cy="363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·"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marL="2286000" lvl="4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6" name="Google Shape;416;p27"/>
          <p:cNvSpPr txBox="1">
            <a:spLocks noGrp="1"/>
          </p:cNvSpPr>
          <p:nvPr>
            <p:ph type="body" idx="3"/>
          </p:nvPr>
        </p:nvSpPr>
        <p:spPr>
          <a:xfrm>
            <a:off x="4610300" y="1756025"/>
            <a:ext cx="2971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7" name="Google Shape;417;p27"/>
          <p:cNvSpPr txBox="1">
            <a:spLocks noGrp="1"/>
          </p:cNvSpPr>
          <p:nvPr>
            <p:ph type="body" idx="4"/>
          </p:nvPr>
        </p:nvSpPr>
        <p:spPr>
          <a:xfrm>
            <a:off x="4610300" y="2450550"/>
            <a:ext cx="2971400" cy="363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·"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marL="2286000" lvl="4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body" idx="5"/>
          </p:nvPr>
        </p:nvSpPr>
        <p:spPr>
          <a:xfrm>
            <a:off x="8231200" y="1756025"/>
            <a:ext cx="2971400" cy="66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 b="0" cap="none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1"/>
            </a:lvl2pPr>
            <a:lvl3pPr marL="1371600" lvl="2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 b="1"/>
            </a:lvl4pPr>
            <a:lvl5pPr marL="2286000" lvl="4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9" name="Google Shape;419;p27"/>
          <p:cNvSpPr txBox="1">
            <a:spLocks noGrp="1"/>
          </p:cNvSpPr>
          <p:nvPr>
            <p:ph type="body" idx="6"/>
          </p:nvPr>
        </p:nvSpPr>
        <p:spPr>
          <a:xfrm>
            <a:off x="8231200" y="2450550"/>
            <a:ext cx="2971400" cy="3632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600"/>
              <a:buChar char="·"/>
              <a:defRPr sz="1600"/>
            </a:lvl1pPr>
            <a:lvl2pPr marL="914400" lvl="1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venir"/>
              <a:buNone/>
              <a:defRPr sz="1600"/>
            </a:lvl2pPr>
            <a:lvl3pPr marL="1371600" lvl="2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3pPr>
            <a:lvl4pPr marL="1828800" lvl="3" indent="-2286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Avenir"/>
              <a:buNone/>
              <a:defRPr sz="1600"/>
            </a:lvl4pPr>
            <a:lvl5pPr marL="2286000" lvl="4" indent="-3302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600"/>
              <a:buChar char="·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0" name="Google Shape;420;p27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1" name="Google Shape;421;p27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7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  <a:defRPr sz="32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5"/>
          <p:cNvSpPr txBox="1"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venir"/>
              <a:buNone/>
              <a:defRPr sz="20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marR="0" lvl="2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venir"/>
              <a:buNone/>
              <a:defRPr sz="2000" b="0" i="1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marR="0" lvl="4" indent="-355600" algn="l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Noto Sans Symbols"/>
              <a:buChar char="·"/>
              <a:defRPr sz="20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2" name="Google Shape;12;p15"/>
          <p:cNvSpPr txBox="1">
            <a:spLocks noGrp="1"/>
          </p:cNvSpPr>
          <p:nvPr>
            <p:ph type="dt" idx="10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3" name="Google Shape;13;p15"/>
          <p:cNvSpPr txBox="1">
            <a:spLocks noGrp="1"/>
          </p:cNvSpPr>
          <p:nvPr>
            <p:ph type="ftr" idx="11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14" name="Google Shape;14;p15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1pPr>
            <a:lvl2pPr marL="0" marR="0" lvl="1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2pPr>
            <a:lvl3pPr marL="0" marR="0" lvl="2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3pPr>
            <a:lvl4pPr marL="0" marR="0" lvl="3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4pPr>
            <a:lvl5pPr marL="0" marR="0" lvl="4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5pPr>
            <a:lvl6pPr marL="0" marR="0" lvl="5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6pPr>
            <a:lvl7pPr marL="0" marR="0" lvl="6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7pPr>
            <a:lvl8pPr marL="0" marR="0" lvl="7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8pPr>
            <a:lvl9pPr marL="0" marR="0" lvl="8" indent="0" algn="r" rtl="0">
              <a:spcBef>
                <a:spcPts val="0"/>
              </a:spcBef>
              <a:buNone/>
              <a:defRPr sz="1000" b="0" i="0" u="none" strike="noStrike" cap="none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137">
          <p15:clr>
            <a:srgbClr val="F26B43"/>
          </p15:clr>
        </p15:guide>
        <p15:guide id="2" pos="680">
          <p15:clr>
            <a:srgbClr val="F26B43"/>
          </p15:clr>
        </p15:guide>
        <p15:guide id="3" pos="7000">
          <p15:clr>
            <a:srgbClr val="F26B43"/>
          </p15:clr>
        </p15:guide>
        <p15:guide id="4" orient="horz" pos="679">
          <p15:clr>
            <a:srgbClr val="F26B43"/>
          </p15:clr>
        </p15:guide>
        <p15:guide id="5" orient="horz" pos="3640">
          <p15:clr>
            <a:srgbClr val="F26B43"/>
          </p15:clr>
        </p15:guide>
        <p15:guide id="6" pos="6644">
          <p15:clr>
            <a:srgbClr val="F26B43"/>
          </p15:clr>
        </p15:guide>
        <p15:guide id="7" pos="6289">
          <p15:clr>
            <a:srgbClr val="F26B43"/>
          </p15:clr>
        </p15:guide>
        <p15:guide id="8" pos="5945">
          <p15:clr>
            <a:srgbClr val="F26B43"/>
          </p15:clr>
        </p15:guide>
        <p15:guide id="9" pos="1391">
          <p15:clr>
            <a:srgbClr val="F26B43"/>
          </p15:clr>
        </p15:guide>
        <p15:guide id="10" pos="1032">
          <p15:clr>
            <a:srgbClr val="F26B43"/>
          </p15:clr>
        </p15:guide>
        <p15:guide id="11" pos="1732">
          <p15:clr>
            <a:srgbClr val="F26B43"/>
          </p15:clr>
        </p15:guide>
        <p15:guide id="12" pos="2084">
          <p15:clr>
            <a:srgbClr val="F26B43"/>
          </p15:clr>
        </p15:guide>
        <p15:guide id="13" pos="5596">
          <p15:clr>
            <a:srgbClr val="F26B43"/>
          </p15:clr>
        </p15:guide>
        <p15:guide id="14" pos="2436">
          <p15:clr>
            <a:srgbClr val="F26B43"/>
          </p15:clr>
        </p15:guide>
        <p15:guide id="15" pos="5244">
          <p15:clr>
            <a:srgbClr val="F26B43"/>
          </p15:clr>
        </p15:guide>
        <p15:guide id="16" pos="2792">
          <p15:clr>
            <a:srgbClr val="F26B43"/>
          </p15:clr>
        </p15:guide>
        <p15:guide id="17" pos="4892">
          <p15:clr>
            <a:srgbClr val="F26B43"/>
          </p15:clr>
        </p15:guide>
        <p15:guide id="18" pos="4543">
          <p15:clr>
            <a:srgbClr val="F26B43"/>
          </p15:clr>
        </p15:guide>
        <p15:guide id="19" pos="3488">
          <p15:clr>
            <a:srgbClr val="F26B43"/>
          </p15:clr>
        </p15:guide>
        <p15:guide id="20" pos="4192">
          <p15:clr>
            <a:srgbClr val="F26B43"/>
          </p15:clr>
        </p15:guide>
        <p15:guide id="21" pos="340">
          <p15:clr>
            <a:srgbClr val="A4A3A4"/>
          </p15:clr>
        </p15:guide>
        <p15:guide id="22" pos="7340">
          <p15:clr>
            <a:srgbClr val="A4A3A4"/>
          </p15:clr>
        </p15:guide>
        <p15:guide id="23" orient="horz" pos="1062">
          <p15:clr>
            <a:srgbClr val="5ACBF0"/>
          </p15:clr>
        </p15:guide>
        <p15:guide id="24" orient="horz" pos="3982">
          <p15:clr>
            <a:srgbClr val="A4A3A4"/>
          </p15:clr>
        </p15:guide>
        <p15:guide id="25" orient="horz" pos="338">
          <p15:clr>
            <a:srgbClr val="A4A3A4"/>
          </p15:clr>
        </p15:guide>
        <p15:guide id="26" orient="horz" pos="950">
          <p15:clr>
            <a:srgbClr val="5ACBF0"/>
          </p15:clr>
        </p15:guide>
        <p15:guide id="27" orient="horz" pos="249">
          <p15:clr>
            <a:srgbClr val="5ACBF0"/>
          </p15:clr>
        </p15:guide>
        <p15:guide id="28" orient="horz" pos="2160">
          <p15:clr>
            <a:srgbClr val="A4A3A4"/>
          </p15:clr>
        </p15:guide>
        <p15:guide id="29" pos="3840">
          <p15:clr>
            <a:srgbClr val="A4A3A4"/>
          </p15:clr>
        </p15:guide>
        <p15:guide id="30" pos="240">
          <p15:clr>
            <a:srgbClr val="547EBF"/>
          </p15:clr>
        </p15:guide>
        <p15:guide id="31" orient="horz" pos="240">
          <p15:clr>
            <a:srgbClr val="547EBF"/>
          </p15:clr>
        </p15:guide>
        <p15:guide id="32" pos="7440">
          <p15:clr>
            <a:srgbClr val="547EBF"/>
          </p15:clr>
        </p15:guide>
        <p15:guide id="33" orient="horz" pos="4080">
          <p15:clr>
            <a:srgbClr val="547EBF"/>
          </p15:clr>
        </p15:guide>
        <p15:guide id="34" pos="3960">
          <p15:clr>
            <a:srgbClr val="547EBF"/>
          </p15:clr>
        </p15:guide>
        <p15:guide id="35" pos="3720">
          <p15:clr>
            <a:srgbClr val="547EBF"/>
          </p15:clr>
        </p15:guide>
        <p15:guide id="36" pos="2112">
          <p15:clr>
            <a:srgbClr val="547EBF"/>
          </p15:clr>
        </p15:guide>
        <p15:guide id="37" pos="1848">
          <p15:clr>
            <a:srgbClr val="547EBF"/>
          </p15:clr>
        </p15:guide>
        <p15:guide id="38" pos="5568">
          <p15:clr>
            <a:srgbClr val="547EBF"/>
          </p15:clr>
        </p15:guide>
        <p15:guide id="39" pos="5832">
          <p15:clr>
            <a:srgbClr val="547EBF"/>
          </p15:clr>
        </p15:guide>
        <p15:guide id="40" pos="4968">
          <p15:clr>
            <a:srgbClr val="9FCC3B"/>
          </p15:clr>
        </p15:guide>
        <p15:guide id="41" pos="5208">
          <p15:clr>
            <a:srgbClr val="9FCC3B"/>
          </p15:clr>
        </p15:guide>
        <p15:guide id="42" pos="2712">
          <p15:clr>
            <a:srgbClr val="9FCC3B"/>
          </p15:clr>
        </p15:guide>
        <p15:guide id="43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"/>
          <p:cNvSpPr txBox="1">
            <a:spLocks noGrp="1"/>
          </p:cNvSpPr>
          <p:nvPr>
            <p:ph type="title"/>
          </p:nvPr>
        </p:nvSpPr>
        <p:spPr>
          <a:xfrm>
            <a:off x="-7358" y="763479"/>
            <a:ext cx="7513058" cy="6094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Sorts Mill Goudy"/>
              <a:buNone/>
            </a:pPr>
            <a:r>
              <a:rPr lang="en-US" sz="4400" dirty="0"/>
              <a:t>Multi-Robot Coordination and Planning</a:t>
            </a: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br>
              <a:rPr lang="en-US" sz="4400" dirty="0"/>
            </a:br>
            <a:r>
              <a:rPr lang="en-US" sz="4400" dirty="0"/>
              <a:t>https://github.com/draghicivlad/mas-lab</a:t>
            </a:r>
            <a:br>
              <a:rPr lang="en-US" sz="4400" dirty="0"/>
            </a:br>
            <a:br>
              <a:rPr lang="en-US" sz="4400" dirty="0"/>
            </a:br>
            <a:endParaRPr sz="4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E00F5E-3876-83C7-12A5-5F68B1304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CFFFD-EFB3-59C2-F07E-FD2D6CF6F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38898"/>
          </a:xfrm>
        </p:spPr>
        <p:txBody>
          <a:bodyPr/>
          <a:lstStyle/>
          <a:p>
            <a:r>
              <a:rPr lang="en-US" dirty="0"/>
              <a:t>Small Environment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AB0FB39-9F19-E53E-B225-05F17F02B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3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08EAA4-48D0-992C-7F27-2F1261228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A846D-FCD0-0EAA-941E-026FD1178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38898"/>
          </a:xfrm>
        </p:spPr>
        <p:txBody>
          <a:bodyPr/>
          <a:lstStyle/>
          <a:p>
            <a:r>
              <a:rPr lang="en-US" dirty="0"/>
              <a:t>Big Environment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1DB307-7D99-6CE4-32B5-D52B348B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2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D659B-D285-6DD0-441F-2367657A5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19F43-7FC3-9EFC-DBA5-7A53E92F9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4225"/>
            <a:ext cx="10058400" cy="838898"/>
          </a:xfrm>
        </p:spPr>
        <p:txBody>
          <a:bodyPr/>
          <a:lstStyle/>
          <a:p>
            <a:r>
              <a:rPr lang="en-US" dirty="0"/>
              <a:t>ACO without dependences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E19782-7CB9-6546-EB92-859158CBFF8D}"/>
              </a:ext>
            </a:extLst>
          </p:cNvPr>
          <p:cNvSpPr txBox="1"/>
          <p:nvPr/>
        </p:nvSpPr>
        <p:spPr>
          <a:xfrm>
            <a:off x="581357" y="1996580"/>
            <a:ext cx="11090246" cy="5282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Steps: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Initialization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Start with uniform pheromone on robot–task assignments.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Solution Construction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For each task, probabilistically pick a robot based on pheromone levels and distance heuristic.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Robot routes are then formed, and total travel cost is calculated.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Pheromone Update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Evaporation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reduce old trails by a factor (1−ρ).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Deposition</a:t>
            </a: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strengthen assignments used by the best solution.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Iteration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Repeat until convergence or max iterations.</a:t>
            </a:r>
          </a:p>
          <a:p>
            <a:pPr>
              <a:lnSpc>
                <a:spcPct val="107000"/>
              </a:lnSpc>
              <a:spcAft>
                <a:spcPts val="800"/>
              </a:spcAft>
              <a:buSzPts val="1000"/>
              <a:tabLst>
                <a:tab pos="914400" algn="l"/>
              </a:tabLst>
            </a:pPr>
            <a:r>
              <a:rPr lang="en-US" sz="16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Outcome:</a:t>
            </a:r>
            <a:endParaRPr lang="en-US" sz="16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R="0" lvl="0">
              <a:lnSpc>
                <a:spcPct val="107000"/>
              </a:lnSpc>
              <a:spcAft>
                <a:spcPts val="800"/>
              </a:spcAft>
              <a:buSzPts val="1000"/>
              <a:tabLst>
                <a:tab pos="457200" algn="l"/>
              </a:tabLs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Minimizes sum of distances for all tasks (no precedence constraints).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43091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37D60-A07C-16E3-E062-4BB3FA3E4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21097-0F45-28BF-DE2A-55A09C632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33773"/>
            <a:ext cx="10058400" cy="838898"/>
          </a:xfrm>
        </p:spPr>
        <p:txBody>
          <a:bodyPr/>
          <a:lstStyle/>
          <a:p>
            <a:r>
              <a:rPr lang="en-US" dirty="0"/>
              <a:t>ACO with dependences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B53CE4-772D-2190-BDCF-112347FB7219}"/>
              </a:ext>
            </a:extLst>
          </p:cNvPr>
          <p:cNvSpPr txBox="1"/>
          <p:nvPr/>
        </p:nvSpPr>
        <p:spPr>
          <a:xfrm>
            <a:off x="581357" y="1853967"/>
            <a:ext cx="11090246" cy="46369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Topological Solution Construction</a:t>
            </a:r>
            <a:endParaRPr lang="en-US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Available Tasks</a:t>
            </a: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tasks with all prerequisites met (in-degree = 0).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Ant Chooses Task</a:t>
            </a: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randomly select one from available list.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Assign Robot</a:t>
            </a: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pick robot based on pheromone and distance heuristic.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Update</a:t>
            </a: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Remove chosen task from available; decrement in-degree of dependent tasks.</a:t>
            </a:r>
          </a:p>
          <a:p>
            <a:pPr marR="0" lvl="0">
              <a:lnSpc>
                <a:spcPct val="107000"/>
              </a:lnSpc>
              <a:spcAft>
                <a:spcPts val="800"/>
              </a:spcAft>
              <a:tabLst>
                <a:tab pos="457200" algn="l"/>
              </a:tabLs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Scheduling Cost</a:t>
            </a:r>
            <a:endParaRPr lang="en-US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Each task’s finishing time depends on: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Robot’s prior tasks.</a:t>
            </a:r>
          </a:p>
          <a:p>
            <a:pPr marL="742950" marR="0" lvl="1" indent="-285750">
              <a:lnSpc>
                <a:spcPct val="107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Prerequisite tasks’ finishing times.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Objective: minimize sum of finishing times.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Pheromone Update</a:t>
            </a:r>
            <a:endParaRPr lang="en-US" sz="14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Similar evaporation and deposit steps.</a:t>
            </a:r>
          </a:p>
          <a:p>
            <a:pPr marL="342900" marR="0" lvl="0" indent="-342900">
              <a:lnSpc>
                <a:spcPct val="107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Infeasible solutions (cyclic dependencies) get infinite cost.</a:t>
            </a:r>
          </a:p>
          <a:p>
            <a:pPr marL="0" marR="0">
              <a:lnSpc>
                <a:spcPct val="107000"/>
              </a:lnSpc>
              <a:spcAft>
                <a:spcPts val="800"/>
              </a:spcAft>
            </a:pPr>
            <a:r>
              <a:rPr lang="en-US" sz="1400" b="1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Result</a:t>
            </a:r>
            <a:r>
              <a:rPr lang="en-US" sz="1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Feasible schedules respecting all prerequisites, with reduced total finishing time.</a:t>
            </a:r>
          </a:p>
        </p:txBody>
      </p:sp>
    </p:spTree>
    <p:extLst>
      <p:ext uri="{BB962C8B-B14F-4D97-AF65-F5344CB8AC3E}">
        <p14:creationId xmlns:p14="http://schemas.microsoft.com/office/powerpoint/2010/main" val="25968874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77255-F714-32A8-FE7F-6B096DA3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CEAF3-D4B2-367B-45FB-01A50889B4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1651"/>
          </a:xfrm>
        </p:spPr>
        <p:txBody>
          <a:bodyPr/>
          <a:lstStyle/>
          <a:p>
            <a:pPr algn="ctr"/>
            <a:r>
              <a:rPr lang="en-US" dirty="0"/>
              <a:t>The physical robots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627BA-5121-034D-9C4A-01BA3881C9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38ED06-1A29-6EEC-3384-1D4ED298CEB8}"/>
              </a:ext>
            </a:extLst>
          </p:cNvPr>
          <p:cNvSpPr txBox="1"/>
          <p:nvPr/>
        </p:nvSpPr>
        <p:spPr>
          <a:xfrm>
            <a:off x="88777" y="1429305"/>
            <a:ext cx="44477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Sorts Mill Goudy" panose="020B0604020202020204" charset="0"/>
              </a:rPr>
              <a:t>Robot components:</a:t>
            </a:r>
          </a:p>
          <a:p>
            <a:endParaRPr lang="en-US" sz="2800" dirty="0">
              <a:latin typeface="Sorts Mill Goudy" panose="020B0604020202020204" charset="0"/>
            </a:endParaRPr>
          </a:p>
          <a:p>
            <a:r>
              <a:rPr lang="en-US" sz="2800" dirty="0">
                <a:latin typeface="Sorts Mill Goudy" panose="020B0604020202020204" charset="0"/>
              </a:rPr>
              <a:t>Chassis</a:t>
            </a:r>
          </a:p>
          <a:p>
            <a:r>
              <a:rPr lang="en-US" sz="2800" dirty="0">
                <a:latin typeface="Sorts Mill Goudy" panose="020B0604020202020204" charset="0"/>
              </a:rPr>
              <a:t>Drive Wheels</a:t>
            </a:r>
          </a:p>
          <a:p>
            <a:r>
              <a:rPr lang="en-US" sz="2800" dirty="0">
                <a:latin typeface="Sorts Mill Goudy" panose="020B0604020202020204" charset="0"/>
              </a:rPr>
              <a:t>Caster Wheel</a:t>
            </a:r>
          </a:p>
          <a:p>
            <a:r>
              <a:rPr lang="en-US" sz="2800" dirty="0">
                <a:latin typeface="Sorts Mill Goudy" panose="020B0604020202020204" charset="0"/>
              </a:rPr>
              <a:t>Motors</a:t>
            </a:r>
          </a:p>
          <a:p>
            <a:r>
              <a:rPr lang="en-US" sz="2800" dirty="0">
                <a:latin typeface="Sorts Mill Goudy" panose="020B0604020202020204" charset="0"/>
              </a:rPr>
              <a:t>Motor Controller</a:t>
            </a:r>
          </a:p>
          <a:p>
            <a:r>
              <a:rPr lang="en-US" sz="2800" dirty="0">
                <a:latin typeface="Sorts Mill Goudy" panose="020B0604020202020204" charset="0"/>
              </a:rPr>
              <a:t>Battery and Power Supply</a:t>
            </a:r>
          </a:p>
          <a:p>
            <a:r>
              <a:rPr lang="en-US" sz="2800" dirty="0">
                <a:latin typeface="Sorts Mill Goudy" panose="020B0604020202020204" charset="0"/>
              </a:rPr>
              <a:t>LiDAR Sensor</a:t>
            </a:r>
          </a:p>
          <a:p>
            <a:r>
              <a:rPr lang="en-US" sz="2800" dirty="0">
                <a:latin typeface="Sorts Mill Goudy" panose="020B0604020202020204" charset="0"/>
              </a:rPr>
              <a:t>Raspberry Pi Computer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510D6-B8E2-DAA7-B37B-B631085AD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60" y="761650"/>
            <a:ext cx="8181265" cy="613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98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753535-91F7-97A0-2478-DA59657B0A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04008-1D7C-B149-B53D-2FDE287DB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1651"/>
          </a:xfrm>
        </p:spPr>
        <p:txBody>
          <a:bodyPr/>
          <a:lstStyle/>
          <a:p>
            <a:pPr algn="ctr"/>
            <a:r>
              <a:rPr lang="en-US" dirty="0"/>
              <a:t>Map generated by Cartographer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F676C-E2BD-AFB7-79A4-3EA72D29D5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470845-C222-5DAC-1865-E36BE50B495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3217"/>
            <a:ext cx="12192000" cy="45609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1381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E339FE-9E12-57C9-6B49-FEFC1B7FC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6C149-18B1-AC9A-E4C8-46C0A9AC8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61651"/>
          </a:xfrm>
        </p:spPr>
        <p:txBody>
          <a:bodyPr/>
          <a:lstStyle/>
          <a:p>
            <a:pPr algn="ctr"/>
            <a:r>
              <a:rPr lang="en-US" dirty="0"/>
              <a:t>Map generated by Cartographer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B923C-218D-D013-8830-FFBB8C6CF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26D156-523C-845B-5122-65E9218F4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2085"/>
            <a:ext cx="6096000" cy="5335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E6F1A0-17C7-A146-17AC-419490027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25589"/>
            <a:ext cx="6096000" cy="53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062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3B2AF-4E7C-0B5F-CC39-2A99A504C9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6E8A3-6F12-4C5E-C005-064BBE32C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00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Global and Local </a:t>
            </a:r>
            <a:r>
              <a:rPr lang="en-US" dirty="0" err="1"/>
              <a:t>Costmaps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601D6-A042-542B-C82A-5C00E4FE9AE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5060AF-153C-0A00-A1E8-F159E5073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69416"/>
            <a:ext cx="6096000" cy="52885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6DB0F6-5E6C-79F9-C91E-A13E18D3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569416"/>
            <a:ext cx="6096001" cy="528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62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E4EB-D836-CBA4-E2C4-5166BCB85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E66B-9D7C-16E8-199B-125E33FD5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77002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Path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3DCF2B-0A6F-B57E-6004-ADA7A7E9D0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8CA7E2-322A-67FB-5241-107789962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569416"/>
            <a:ext cx="6096000" cy="52885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E8D2F-BBA6-08B4-08B2-1BDA079767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9416"/>
            <a:ext cx="6096000" cy="5288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168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>
          <a:extLst>
            <a:ext uri="{FF2B5EF4-FFF2-40B4-BE49-F238E27FC236}">
              <a16:creationId xmlns:a16="http://schemas.microsoft.com/office/drawing/2014/main" id="{B03E8772-97E0-5F7E-D179-89698D5E42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>
            <a:extLst>
              <a:ext uri="{FF2B5EF4-FFF2-40B4-BE49-F238E27FC236}">
                <a16:creationId xmlns:a16="http://schemas.microsoft.com/office/drawing/2014/main" id="{AB074661-7540-3264-B8A5-77005CED3E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 dirty="0"/>
              <a:t>DEMO</a:t>
            </a:r>
            <a:endParaRPr dirty="0"/>
          </a:p>
        </p:txBody>
      </p:sp>
      <p:sp>
        <p:nvSpPr>
          <p:cNvPr id="526" name="Google Shape;526;p13">
            <a:extLst>
              <a:ext uri="{FF2B5EF4-FFF2-40B4-BE49-F238E27FC236}">
                <a16:creationId xmlns:a16="http://schemas.microsoft.com/office/drawing/2014/main" id="{4FE04EB2-F923-BE6B-8731-4E11E499A02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" name="disertatie">
            <a:hlinkClick r:id="" action="ppaction://media"/>
            <a:extLst>
              <a:ext uri="{FF2B5EF4-FFF2-40B4-BE49-F238E27FC236}">
                <a16:creationId xmlns:a16="http://schemas.microsoft.com/office/drawing/2014/main" id="{19E04A74-D4BD-4003-82AA-4AA3203FE9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1659" y="773840"/>
            <a:ext cx="10748682" cy="6084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6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5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/>
              <a:t>Problem formulation</a:t>
            </a:r>
            <a:endParaRPr/>
          </a:p>
        </p:txBody>
      </p:sp>
      <p:sp>
        <p:nvSpPr>
          <p:cNvPr id="467" name="Google Shape;467;p5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468" name="Google Shape;468;p5"/>
          <p:cNvSpPr txBox="1"/>
          <p:nvPr/>
        </p:nvSpPr>
        <p:spPr>
          <a:xfrm>
            <a:off x="427839" y="1124125"/>
            <a:ext cx="11315111" cy="50475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	MAPF with N agents, M dynamic, and K static obstacles can be defined as a tuple: ⟨A, G(V, E),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Odyn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Ostatic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S, Go⟩, where: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A = (A1, ..., AN) – a set of N agents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 = (V, E) – a graph that represents the whole map environment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Odyn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= (O1, ..., OM) – a set of M dynamic obstacles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Ostatic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= (O1, ..., OK) – a set of static obstacles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 = (s1, ...,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sN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) – encodes the initial state of the system (agents)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∙"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Go = (g1, ...,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gN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) – defines a set of goals</a:t>
            </a:r>
            <a:endParaRPr dirty="0"/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800" dirty="0">
              <a:solidFill>
                <a:schemeClr val="dk1"/>
              </a:solidFill>
              <a:latin typeface="Sorts Mill Goudy"/>
              <a:ea typeface="Sorts Mill Goudy"/>
              <a:cs typeface="Sorts Mill Goudy"/>
              <a:sym typeface="Sorts Mill Goudy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	The vertices ∀Vi ∈ V can be occupied by any agents ∀An ∈ A or any obstacles ∀Om ∈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Odyn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and ∀Ok ∈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Ostatic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. The agents and dynamic obstacles can move from Vi to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Vj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, ∀Vi,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Vj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∈ V through </a:t>
            </a:r>
            <a:r>
              <a:rPr lang="en-US" sz="2000" dirty="0" err="1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Eij</a:t>
            </a:r>
            <a:r>
              <a:rPr lang="en-US" sz="2000" dirty="0">
                <a:solidFill>
                  <a:schemeClr val="dk1"/>
                </a:solidFill>
                <a:latin typeface="Sorts Mill Goudy"/>
                <a:ea typeface="Sorts Mill Goudy"/>
                <a:cs typeface="Sorts Mill Goudy"/>
                <a:sym typeface="Sorts Mill Goudy"/>
              </a:rPr>
              <a:t> ∈ E.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/>
              <a:t>Problem formulation</a:t>
            </a:r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475" name="Google Shape;47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56027" y="1012255"/>
            <a:ext cx="9279941" cy="2991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" descr="A diagram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9109" y="4088037"/>
            <a:ext cx="7453779" cy="2769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/>
              <a:t>Problem formulation</a:t>
            </a:r>
            <a:endParaRPr/>
          </a:p>
        </p:txBody>
      </p:sp>
      <p:sp>
        <p:nvSpPr>
          <p:cNvPr id="474" name="Google Shape;474;p6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7521F5-8DD6-4BFE-ACA0-F6228BF04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" y="8620"/>
            <a:ext cx="10877549" cy="6852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03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 sz="4400" dirty="0"/>
              <a:t>RRT*</a:t>
            </a:r>
            <a:endParaRPr sz="4400" dirty="0"/>
          </a:p>
        </p:txBody>
      </p:sp>
      <p:sp>
        <p:nvSpPr>
          <p:cNvPr id="526" name="Google Shape;526;p13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3B6E40-72F7-BD88-6B61-FB003337E0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97833" y="796426"/>
            <a:ext cx="10585153" cy="602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732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65CADE-2A62-41AB-A0AE-00C7DE415C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3C1816-8C25-495E-B7CA-D1E7E7C5B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452"/>
            <a:ext cx="12192000" cy="560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04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 sz="4400" dirty="0"/>
              <a:t>RRT*</a:t>
            </a:r>
            <a:endParaRPr sz="4400" dirty="0"/>
          </a:p>
        </p:txBody>
      </p:sp>
      <p:sp>
        <p:nvSpPr>
          <p:cNvPr id="526" name="Google Shape;526;p13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333FCC-5A23-428E-A002-BC70D6C3C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" y="1459581"/>
            <a:ext cx="12189060" cy="434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27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"/>
          <p:cNvSpPr txBox="1">
            <a:spLocks noGrp="1"/>
          </p:cNvSpPr>
          <p:nvPr>
            <p:ph type="title"/>
          </p:nvPr>
        </p:nvSpPr>
        <p:spPr>
          <a:xfrm>
            <a:off x="989400" y="0"/>
            <a:ext cx="10213200" cy="906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Sorts Mill Goudy"/>
              <a:buNone/>
            </a:pPr>
            <a:r>
              <a:rPr lang="en-US" sz="4400" dirty="0"/>
              <a:t>RRT*</a:t>
            </a:r>
            <a:endParaRPr sz="4400" dirty="0"/>
          </a:p>
        </p:txBody>
      </p:sp>
      <p:sp>
        <p:nvSpPr>
          <p:cNvPr id="526" name="Google Shape;526;p13"/>
          <p:cNvSpPr txBox="1">
            <a:spLocks noGrp="1"/>
          </p:cNvSpPr>
          <p:nvPr>
            <p:ph type="sldNum" idx="12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7520C8-F5D3-4C18-9EAE-5C827673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6573"/>
            <a:ext cx="12193203" cy="35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126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5E573-612A-8C87-0FB0-31E513FA2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7B3C0-5E2D-5B6F-6982-E4FFB8635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1"/>
            <a:ext cx="10058400" cy="897621"/>
          </a:xfrm>
        </p:spPr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5BB88-75C5-57A8-AF06-6A1F2291B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503" y="897622"/>
            <a:ext cx="11711031" cy="549478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Input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G – grid environment where G[</a:t>
            </a:r>
            <a:r>
              <a:rPr lang="en-US" sz="2200" dirty="0" err="1"/>
              <a:t>x,y</a:t>
            </a:r>
            <a:r>
              <a:rPr lang="en-US" sz="2200" dirty="0"/>
              <a:t>] = -1 means there is an obstacle at position (x, y)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N – number of robots	M – number of tasks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R – list of the position of each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T – list of the position of each task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D – list of task dependences (Some tasks require certain predecessors to finish first)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	</a:t>
            </a:r>
            <a:r>
              <a:rPr lang="en-US" sz="2400" b="1" dirty="0"/>
              <a:t>Output</a:t>
            </a:r>
            <a:r>
              <a:rPr lang="en-US" sz="2400" dirty="0"/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A – assignment of each task to a robot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200" dirty="0"/>
              <a:t>C – total cost of the assignment</a:t>
            </a:r>
          </a:p>
        </p:txBody>
      </p:sp>
    </p:spTree>
    <p:extLst>
      <p:ext uri="{BB962C8B-B14F-4D97-AF65-F5344CB8AC3E}">
        <p14:creationId xmlns:p14="http://schemas.microsoft.com/office/powerpoint/2010/main" val="1318078429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Frosty">
      <a:dk1>
        <a:srgbClr val="000000"/>
      </a:dk1>
      <a:lt1>
        <a:srgbClr val="FFFFFF"/>
      </a:lt1>
      <a:dk2>
        <a:srgbClr val="0B2827"/>
      </a:dk2>
      <a:lt2>
        <a:srgbClr val="DAE3E3"/>
      </a:lt2>
      <a:accent1>
        <a:srgbClr val="767E37"/>
      </a:accent1>
      <a:accent2>
        <a:srgbClr val="B495C2"/>
      </a:accent2>
      <a:accent3>
        <a:srgbClr val="8FA3A3"/>
      </a:accent3>
      <a:accent4>
        <a:srgbClr val="CE7F01"/>
      </a:accent4>
      <a:accent5>
        <a:srgbClr val="D15A29"/>
      </a:accent5>
      <a:accent6>
        <a:srgbClr val="B88470"/>
      </a:accent6>
      <a:hlink>
        <a:srgbClr val="B57001"/>
      </a:hlink>
      <a:folHlink>
        <a:srgbClr val="99620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2F184E35EB6F449BE0156237FC3A737" ma:contentTypeVersion="0" ma:contentTypeDescription="Create a new document." ma:contentTypeScope="" ma:versionID="bfe47088749e799d973497f1519d1298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b764bea3eb9b1a5be8fd57fac5fb459b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606F74-0F2B-4250-9B9F-8DDA4A5A13B4}"/>
</file>

<file path=customXml/itemProps2.xml><?xml version="1.0" encoding="utf-8"?>
<ds:datastoreItem xmlns:ds="http://schemas.openxmlformats.org/officeDocument/2006/customXml" ds:itemID="{0D08C7BA-A0EA-4486-8125-79A45CC94ED0}"/>
</file>

<file path=customXml/itemProps3.xml><?xml version="1.0" encoding="utf-8"?>
<ds:datastoreItem xmlns:ds="http://schemas.openxmlformats.org/officeDocument/2006/customXml" ds:itemID="{08FB032A-8FB6-432C-BF82-56790FDA7973}"/>
</file>

<file path=docProps/app.xml><?xml version="1.0" encoding="utf-8"?>
<Properties xmlns="http://schemas.openxmlformats.org/officeDocument/2006/extended-properties" xmlns:vt="http://schemas.openxmlformats.org/officeDocument/2006/docPropsVTypes">
  <TotalTime>940</TotalTime>
  <Words>576</Words>
  <Application>Microsoft Office PowerPoint</Application>
  <PresentationFormat>Widescreen</PresentationFormat>
  <Paragraphs>86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Avenir</vt:lpstr>
      <vt:lpstr>Sorts Mill Goudy</vt:lpstr>
      <vt:lpstr>Courier New</vt:lpstr>
      <vt:lpstr>Symbol</vt:lpstr>
      <vt:lpstr>Calibri</vt:lpstr>
      <vt:lpstr>Arial</vt:lpstr>
      <vt:lpstr>Noto Sans Symbols</vt:lpstr>
      <vt:lpstr>FrostyVTI</vt:lpstr>
      <vt:lpstr>Multi-Robot Coordination and Planning    https://github.com/draghicivlad/mas-lab  </vt:lpstr>
      <vt:lpstr>Problem formulation</vt:lpstr>
      <vt:lpstr>Problem formulation</vt:lpstr>
      <vt:lpstr>Problem formulation</vt:lpstr>
      <vt:lpstr>RRT*</vt:lpstr>
      <vt:lpstr>PowerPoint Presentation</vt:lpstr>
      <vt:lpstr>RRT*</vt:lpstr>
      <vt:lpstr>RRT*</vt:lpstr>
      <vt:lpstr>Problem formulation</vt:lpstr>
      <vt:lpstr>Small Environment</vt:lpstr>
      <vt:lpstr>Big Environment</vt:lpstr>
      <vt:lpstr>ACO without dependences</vt:lpstr>
      <vt:lpstr>ACO with dependences</vt:lpstr>
      <vt:lpstr>The physical robots</vt:lpstr>
      <vt:lpstr>Map generated by Cartographer</vt:lpstr>
      <vt:lpstr>Map generated by Cartographer</vt:lpstr>
      <vt:lpstr>Global and Local Costmaps</vt:lpstr>
      <vt:lpstr>Path generated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Multi-Agent Pathfinding  Semester 1 Research Report</dc:title>
  <dc:creator>Vlad Matei DRĂGHICI (108321)</dc:creator>
  <cp:lastModifiedBy>Vlad Draghici</cp:lastModifiedBy>
  <cp:revision>21</cp:revision>
  <dcterms:created xsi:type="dcterms:W3CDTF">2024-02-07T15:59:21Z</dcterms:created>
  <dcterms:modified xsi:type="dcterms:W3CDTF">2025-07-04T08:07:10Z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0x01010052F184E35EB6F449BE0156237FC3A737</vt:lpwstr>
  </property>
  <property fmtid="{D5CDD505-2E9C-101B-9397-08002B2CF9AE}" pid="3" name="MediaServiceImageTags">
    <vt:lpwstr/>
  </property>
</Properties>
</file>